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9296F-5356-378D-FE67-F7BED36D85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42FD1A-7EB3-0E7A-5222-4F665002F9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0A17C-FE4E-95C6-E439-B3A5A77D9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B346E-D62B-F123-1E88-EA147C548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0F8AA-88BF-0C29-F89C-30116FC30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0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80B465-23EB-7C6C-B7BA-1140581FB4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78FA8D-9220-75B4-10BB-4759700F6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B98C3-A1B0-C31C-ACB0-27222F63F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6462-B2B9-51B3-E249-4EF622B9B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9125A-C296-6E88-0D7A-C0CBDC99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3595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6784CC-168F-B81E-E28C-AC4B2CA652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C86E0F-F470-92ED-B953-F80F9D30DF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30CDDB-ED8B-1643-1FC3-0D8397B81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72F61F-04B3-E1A6-30B9-668DB3950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07666-3CB6-7034-B910-86AE7C6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8362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9A9E44-5303-B134-B1AD-A265B5D7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6C9EEB-1924-60D8-16F9-9D71EFE7B7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BD33E-3A14-F097-F906-13C7F3E10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7E67E4-33DE-1574-76C2-2F808852A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6442D7-EB24-8C92-F443-DBF6F5225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182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9B9BD3-2272-3614-A5BA-5733CBA11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D337D6-1B82-588B-C3EA-8406887CB1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7FA77-82AC-15BE-55F3-2ED58A6A16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CBA1F-DE56-428E-ABEE-49BC97222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BFF64-41EA-F392-F67C-0DB9C8EA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7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EBA95-D2A8-D0AA-96EB-A54027654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D84A2-1AC7-99E3-3F01-415C2B01F0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083D1A-4F4C-1704-62DB-95D7E927C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0BAEE1-CB98-D875-EC38-6677AECD9A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08C8B8-6E4E-34C5-A34C-E52A78A92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FF600C-C013-E531-F878-C026321B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221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AB562-D9AE-80E5-FE38-FCC0B8BE2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6BA457-7DF2-5570-CAEC-DF62B73018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74E2E7-58CB-105E-EAC0-3A07A7861B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134B5E-1470-896A-9FC0-924F282CF7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0C6961-725F-18C7-A552-933BA4DE9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7E51AB-3EB1-04EB-96B6-BF4EF6EC7B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6F315D-F876-D516-91C8-CC95DFFF5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7E866E9-C635-021C-7A7F-22DC9116F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42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5BE09-08D7-CFD3-BB1E-0A77B79E8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516BE9-D29C-5C48-A069-D0FCCF0BCA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41235-9A2E-2C32-26F9-87EABC3A4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7EF06-0D01-A471-6BBF-51191736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013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38B31-5C55-C63B-2B2E-CF087B523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4DE001-33F4-7E30-11DE-E7918A4E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0A43-3D78-ACA1-5644-AFDFDFDA9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42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0E0C9A-6A05-0478-FD2A-DA2E5EBA6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258BFD-A682-49F7-E8A7-E57DD15B6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A511ED-41D5-ABA9-8F59-956F549372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DC947E-D0DD-7E2D-F935-E71C92FF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EF3C85-A729-AA67-0821-E99CB87A6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66E471-5D06-3A84-31BC-4E6F0874D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798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81076-58D3-2D53-06E3-E2897F8C5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D68EB1-715D-8A2A-DD22-6D8317AC56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9431F-786D-11FA-EC79-A78D14A0F8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344EE-B53E-2906-8535-30842CEB8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D4CCCA-6A0F-62D5-42AC-CBD39923F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F16FF0-C173-CE00-09F2-26F15C37F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05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78FDE7-61F1-8C4E-EEF6-109ED0F04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B6A4A-AB24-D1EB-E838-6A334BA6F2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320D0E-C8DE-4F77-89A5-2EC1AB8AC5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26473-4107-44DB-B92B-C718BEFAFF7C}" type="datetimeFigureOut">
              <a:rPr lang="en-US" smtClean="0"/>
              <a:t>5/7/2026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09FB51-F870-AC44-1671-76C0853EB3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F91E3C-8870-63B3-CD78-911E683EE8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AB2FE4B-A0DA-4060-84D9-8F4E937F7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586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9EE8E-EF9B-420C-DB57-72F696F47A5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7C81B6-0BD7-ED8E-C524-47083C54B64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BDA46B-0385-27AB-299A-35429EC2F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9" y="0"/>
            <a:ext cx="121855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079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B0FC7-B236-7846-1E92-60B702640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DEF5D-9F24-4B91-3DC6-CDAE619D55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5E1996-F8E2-21E3-4BED-C766EE7DE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050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2254-7D05-D3FB-6CB5-01E64C016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B047D-9732-4B16-8371-80AA01C597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17061D-8198-317D-8BCB-82961CC4F1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32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AA17C-5ACB-7904-1417-C5DD1AFC6A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26F31-5431-FAFB-0EF5-0416B5529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020B1E-0F37-90F7-E214-32E89DBC8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987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83216-E80C-7F13-2DF4-8CC2BBDD4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A68E7-9D73-E8EF-F8F1-3463A3181C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8BD731-C546-070E-AE62-A0E2B0979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800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EA979-D12E-5CEE-F316-3F97D5AC0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D2D42-F654-5D07-283C-B7F4DD8AC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FCCC9E-EA0B-E087-E282-6859C5FBE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1503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D9F70-BF01-340E-DD9B-DB54F249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26080D-3729-0BE5-BBF4-0D0CDABD19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72768B-695C-6AA7-2068-A6144FE364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352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BE69F-9628-1001-9C9B-148FCFA0D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9C8D697-0A0B-C290-B456-D739A2DA34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1" y="1825625"/>
            <a:ext cx="4351338" cy="4351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66C36F-A8BB-02FA-BA38-17A6A228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75FC4C-38FB-DE17-6997-48DE29A3AD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378" y="3295021"/>
            <a:ext cx="2403243" cy="240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3803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Joseph Scaramucci</dc:creator>
  <cp:lastModifiedBy>Sakiful Saiyan</cp:lastModifiedBy>
  <cp:revision>2</cp:revision>
  <dcterms:created xsi:type="dcterms:W3CDTF">2026-05-01T14:17:23Z</dcterms:created>
  <dcterms:modified xsi:type="dcterms:W3CDTF">2026-05-07T05:36:39Z</dcterms:modified>
</cp:coreProperties>
</file>